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1" r:id="rId2"/>
    <p:sldId id="256" r:id="rId3"/>
    <p:sldId id="257" r:id="rId4"/>
    <p:sldId id="258" r:id="rId5"/>
    <p:sldId id="259" r:id="rId6"/>
    <p:sldId id="260" r:id="rId7"/>
  </p:sldIdLst>
  <p:sldSz cx="9144000" cy="6858000" type="screen4x3"/>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69" d="100"/>
          <a:sy n="69" d="100"/>
        </p:scale>
        <p:origin x="-1416" y="-96"/>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2.png>
</file>

<file path=ppt/media/image3.png>
</file>

<file path=ppt/media/image4.png>
</file>

<file path=ppt/media/image5.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1 Título"/>
          <p:cNvSpPr>
            <a:spLocks noGrp="1"/>
          </p:cNvSpPr>
          <p:nvPr>
            <p:ph type="ctrTitle"/>
          </p:nvPr>
        </p:nvSpPr>
        <p:spPr>
          <a:xfrm>
            <a:off x="685800" y="2130425"/>
            <a:ext cx="7772400" cy="1470025"/>
          </a:xfrm>
        </p:spPr>
        <p:txBody>
          <a:bodyPr/>
          <a:lstStyle/>
          <a:p>
            <a:r>
              <a:rPr lang="es-ES" smtClean="0"/>
              <a:t>Haga clic para modificar el estilo de título del patrón</a:t>
            </a:r>
            <a:endParaRPr lang="es-ES"/>
          </a:p>
        </p:txBody>
      </p:sp>
      <p:sp>
        <p:nvSpPr>
          <p:cNvPr id="3" name="2 Subtítulo"/>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smtClean="0"/>
              <a:t>Haga clic para modificar el estilo de subtítulo del patrón</a:t>
            </a:r>
            <a:endParaRPr lang="es-ES"/>
          </a:p>
        </p:txBody>
      </p:sp>
      <p:sp>
        <p:nvSpPr>
          <p:cNvPr id="4" name="3 Marcador de fecha"/>
          <p:cNvSpPr>
            <a:spLocks noGrp="1"/>
          </p:cNvSpPr>
          <p:nvPr>
            <p:ph type="dt" sz="half" idx="10"/>
          </p:nvPr>
        </p:nvSpPr>
        <p:spPr/>
        <p:txBody>
          <a:bodyPr/>
          <a:lstStyle/>
          <a:p>
            <a:fld id="{7A847CFC-816F-41D0-AAC0-9BF4FEBC753E}" type="datetimeFigureOut">
              <a:rPr lang="es-ES" smtClean="0"/>
              <a:t>13/04/2016</a:t>
            </a:fld>
            <a:endParaRPr lang="es-ES"/>
          </a:p>
        </p:txBody>
      </p:sp>
      <p:sp>
        <p:nvSpPr>
          <p:cNvPr id="5" name="4 Marcador de pie de página"/>
          <p:cNvSpPr>
            <a:spLocks noGrp="1"/>
          </p:cNvSpPr>
          <p:nvPr>
            <p:ph type="ftr" sz="quarter" idx="11"/>
          </p:nvPr>
        </p:nvSpPr>
        <p:spPr/>
        <p:txBody>
          <a:bodyPr/>
          <a:lstStyle/>
          <a:p>
            <a:endParaRPr lang="es-ES"/>
          </a:p>
        </p:txBody>
      </p:sp>
      <p:sp>
        <p:nvSpPr>
          <p:cNvPr id="6" name="5 Marcador de número de diapositiva"/>
          <p:cNvSpPr>
            <a:spLocks noGrp="1"/>
          </p:cNvSpPr>
          <p:nvPr>
            <p:ph type="sldNum" sz="quarter" idx="12"/>
          </p:nvPr>
        </p:nvSpPr>
        <p:spPr/>
        <p:txBody>
          <a:bodyPr/>
          <a:lstStyle/>
          <a:p>
            <a:fld id="{132FADFE-3B8F-471C-ABF0-DBC7717ECBBC}" type="slidenum">
              <a:rPr lang="es-ES" smtClean="0"/>
              <a:t>‹Nº›</a:t>
            </a:fld>
            <a:endParaRPr lang="es-E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mtClean="0"/>
              <a:t>Haga clic para modificar el estilo de título del patrón</a:t>
            </a:r>
            <a:endParaRPr lang="es-ES"/>
          </a:p>
        </p:txBody>
      </p:sp>
      <p:sp>
        <p:nvSpPr>
          <p:cNvPr id="3" name="2 Marcador de texto vertical"/>
          <p:cNvSpPr>
            <a:spLocks noGrp="1"/>
          </p:cNvSpPr>
          <p:nvPr>
            <p:ph type="body" orient="vert" idx="1"/>
          </p:nvPr>
        </p:nvSpPr>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4" name="3 Marcador de fecha"/>
          <p:cNvSpPr>
            <a:spLocks noGrp="1"/>
          </p:cNvSpPr>
          <p:nvPr>
            <p:ph type="dt" sz="half" idx="10"/>
          </p:nvPr>
        </p:nvSpPr>
        <p:spPr/>
        <p:txBody>
          <a:bodyPr/>
          <a:lstStyle/>
          <a:p>
            <a:fld id="{7A847CFC-816F-41D0-AAC0-9BF4FEBC753E}" type="datetimeFigureOut">
              <a:rPr lang="es-ES" smtClean="0"/>
              <a:t>13/04/2016</a:t>
            </a:fld>
            <a:endParaRPr lang="es-ES"/>
          </a:p>
        </p:txBody>
      </p:sp>
      <p:sp>
        <p:nvSpPr>
          <p:cNvPr id="5" name="4 Marcador de pie de página"/>
          <p:cNvSpPr>
            <a:spLocks noGrp="1"/>
          </p:cNvSpPr>
          <p:nvPr>
            <p:ph type="ftr" sz="quarter" idx="11"/>
          </p:nvPr>
        </p:nvSpPr>
        <p:spPr/>
        <p:txBody>
          <a:bodyPr/>
          <a:lstStyle/>
          <a:p>
            <a:endParaRPr lang="es-ES"/>
          </a:p>
        </p:txBody>
      </p:sp>
      <p:sp>
        <p:nvSpPr>
          <p:cNvPr id="6" name="5 Marcador de número de diapositiva"/>
          <p:cNvSpPr>
            <a:spLocks noGrp="1"/>
          </p:cNvSpPr>
          <p:nvPr>
            <p:ph type="sldNum" sz="quarter" idx="12"/>
          </p:nvPr>
        </p:nvSpPr>
        <p:spPr/>
        <p:txBody>
          <a:bodyPr/>
          <a:lstStyle/>
          <a:p>
            <a:fld id="{132FADFE-3B8F-471C-ABF0-DBC7717ECBBC}" type="slidenum">
              <a:rPr lang="es-ES" smtClean="0"/>
              <a:t>‹Nº›</a:t>
            </a:fld>
            <a:endParaRPr lang="es-E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1 Título vertical"/>
          <p:cNvSpPr>
            <a:spLocks noGrp="1"/>
          </p:cNvSpPr>
          <p:nvPr>
            <p:ph type="title" orient="vert"/>
          </p:nvPr>
        </p:nvSpPr>
        <p:spPr>
          <a:xfrm>
            <a:off x="6629400" y="274638"/>
            <a:ext cx="2057400" cy="5851525"/>
          </a:xfrm>
        </p:spPr>
        <p:txBody>
          <a:bodyPr vert="eaVert"/>
          <a:lstStyle/>
          <a:p>
            <a:r>
              <a:rPr lang="es-ES" smtClean="0"/>
              <a:t>Haga clic para modificar el estilo de título del patrón</a:t>
            </a:r>
            <a:endParaRPr lang="es-ES"/>
          </a:p>
        </p:txBody>
      </p:sp>
      <p:sp>
        <p:nvSpPr>
          <p:cNvPr id="3" name="2 Marcador de texto vertical"/>
          <p:cNvSpPr>
            <a:spLocks noGrp="1"/>
          </p:cNvSpPr>
          <p:nvPr>
            <p:ph type="body" orient="vert" idx="1"/>
          </p:nvPr>
        </p:nvSpPr>
        <p:spPr>
          <a:xfrm>
            <a:off x="457200" y="274638"/>
            <a:ext cx="6019800" cy="5851525"/>
          </a:xfrm>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4" name="3 Marcador de fecha"/>
          <p:cNvSpPr>
            <a:spLocks noGrp="1"/>
          </p:cNvSpPr>
          <p:nvPr>
            <p:ph type="dt" sz="half" idx="10"/>
          </p:nvPr>
        </p:nvSpPr>
        <p:spPr/>
        <p:txBody>
          <a:bodyPr/>
          <a:lstStyle/>
          <a:p>
            <a:fld id="{7A847CFC-816F-41D0-AAC0-9BF4FEBC753E}" type="datetimeFigureOut">
              <a:rPr lang="es-ES" smtClean="0"/>
              <a:t>13/04/2016</a:t>
            </a:fld>
            <a:endParaRPr lang="es-ES"/>
          </a:p>
        </p:txBody>
      </p:sp>
      <p:sp>
        <p:nvSpPr>
          <p:cNvPr id="5" name="4 Marcador de pie de página"/>
          <p:cNvSpPr>
            <a:spLocks noGrp="1"/>
          </p:cNvSpPr>
          <p:nvPr>
            <p:ph type="ftr" sz="quarter" idx="11"/>
          </p:nvPr>
        </p:nvSpPr>
        <p:spPr/>
        <p:txBody>
          <a:bodyPr/>
          <a:lstStyle/>
          <a:p>
            <a:endParaRPr lang="es-ES"/>
          </a:p>
        </p:txBody>
      </p:sp>
      <p:sp>
        <p:nvSpPr>
          <p:cNvPr id="6" name="5 Marcador de número de diapositiva"/>
          <p:cNvSpPr>
            <a:spLocks noGrp="1"/>
          </p:cNvSpPr>
          <p:nvPr>
            <p:ph type="sldNum" sz="quarter" idx="12"/>
          </p:nvPr>
        </p:nvSpPr>
        <p:spPr/>
        <p:txBody>
          <a:bodyPr/>
          <a:lstStyle/>
          <a:p>
            <a:fld id="{132FADFE-3B8F-471C-ABF0-DBC7717ECBBC}" type="slidenum">
              <a:rPr lang="es-ES" smtClean="0"/>
              <a:t>‹Nº›</a:t>
            </a:fld>
            <a:endParaRPr lang="es-E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mtClean="0"/>
              <a:t>Haga clic para modificar el estilo de título del patrón</a:t>
            </a:r>
            <a:endParaRPr lang="es-ES"/>
          </a:p>
        </p:txBody>
      </p:sp>
      <p:sp>
        <p:nvSpPr>
          <p:cNvPr id="3" name="2 Marcador de contenido"/>
          <p:cNvSpPr>
            <a:spLocks noGrp="1"/>
          </p:cNvSpPr>
          <p:nvPr>
            <p:ph idx="1"/>
          </p:nvPr>
        </p:nvSpPr>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4" name="3 Marcador de fecha"/>
          <p:cNvSpPr>
            <a:spLocks noGrp="1"/>
          </p:cNvSpPr>
          <p:nvPr>
            <p:ph type="dt" sz="half" idx="10"/>
          </p:nvPr>
        </p:nvSpPr>
        <p:spPr/>
        <p:txBody>
          <a:bodyPr/>
          <a:lstStyle/>
          <a:p>
            <a:fld id="{7A847CFC-816F-41D0-AAC0-9BF4FEBC753E}" type="datetimeFigureOut">
              <a:rPr lang="es-ES" smtClean="0"/>
              <a:t>13/04/2016</a:t>
            </a:fld>
            <a:endParaRPr lang="es-ES"/>
          </a:p>
        </p:txBody>
      </p:sp>
      <p:sp>
        <p:nvSpPr>
          <p:cNvPr id="5" name="4 Marcador de pie de página"/>
          <p:cNvSpPr>
            <a:spLocks noGrp="1"/>
          </p:cNvSpPr>
          <p:nvPr>
            <p:ph type="ftr" sz="quarter" idx="11"/>
          </p:nvPr>
        </p:nvSpPr>
        <p:spPr/>
        <p:txBody>
          <a:bodyPr/>
          <a:lstStyle/>
          <a:p>
            <a:endParaRPr lang="es-ES"/>
          </a:p>
        </p:txBody>
      </p:sp>
      <p:sp>
        <p:nvSpPr>
          <p:cNvPr id="6" name="5 Marcador de número de diapositiva"/>
          <p:cNvSpPr>
            <a:spLocks noGrp="1"/>
          </p:cNvSpPr>
          <p:nvPr>
            <p:ph type="sldNum" sz="quarter" idx="12"/>
          </p:nvPr>
        </p:nvSpPr>
        <p:spPr/>
        <p:txBody>
          <a:bodyPr/>
          <a:lstStyle/>
          <a:p>
            <a:fld id="{132FADFE-3B8F-471C-ABF0-DBC7717ECBBC}" type="slidenum">
              <a:rPr lang="es-ES" smtClean="0"/>
              <a:t>‹Nº›</a:t>
            </a:fld>
            <a:endParaRPr lang="es-E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1 Título"/>
          <p:cNvSpPr>
            <a:spLocks noGrp="1"/>
          </p:cNvSpPr>
          <p:nvPr>
            <p:ph type="title"/>
          </p:nvPr>
        </p:nvSpPr>
        <p:spPr>
          <a:xfrm>
            <a:off x="722313" y="4406900"/>
            <a:ext cx="7772400" cy="1362075"/>
          </a:xfrm>
        </p:spPr>
        <p:txBody>
          <a:bodyPr anchor="t"/>
          <a:lstStyle>
            <a:lvl1pPr algn="l">
              <a:defRPr sz="4000" b="1" cap="all"/>
            </a:lvl1pPr>
          </a:lstStyle>
          <a:p>
            <a:r>
              <a:rPr lang="es-ES" smtClean="0"/>
              <a:t>Haga clic para modificar el estilo de título del patrón</a:t>
            </a:r>
            <a:endParaRPr lang="es-ES"/>
          </a:p>
        </p:txBody>
      </p:sp>
      <p:sp>
        <p:nvSpPr>
          <p:cNvPr id="3" name="2 Marcador de texto"/>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3 Marcador de fecha"/>
          <p:cNvSpPr>
            <a:spLocks noGrp="1"/>
          </p:cNvSpPr>
          <p:nvPr>
            <p:ph type="dt" sz="half" idx="10"/>
          </p:nvPr>
        </p:nvSpPr>
        <p:spPr/>
        <p:txBody>
          <a:bodyPr/>
          <a:lstStyle/>
          <a:p>
            <a:fld id="{7A847CFC-816F-41D0-AAC0-9BF4FEBC753E}" type="datetimeFigureOut">
              <a:rPr lang="es-ES" smtClean="0"/>
              <a:t>13/04/2016</a:t>
            </a:fld>
            <a:endParaRPr lang="es-ES"/>
          </a:p>
        </p:txBody>
      </p:sp>
      <p:sp>
        <p:nvSpPr>
          <p:cNvPr id="5" name="4 Marcador de pie de página"/>
          <p:cNvSpPr>
            <a:spLocks noGrp="1"/>
          </p:cNvSpPr>
          <p:nvPr>
            <p:ph type="ftr" sz="quarter" idx="11"/>
          </p:nvPr>
        </p:nvSpPr>
        <p:spPr/>
        <p:txBody>
          <a:bodyPr/>
          <a:lstStyle/>
          <a:p>
            <a:endParaRPr lang="es-ES"/>
          </a:p>
        </p:txBody>
      </p:sp>
      <p:sp>
        <p:nvSpPr>
          <p:cNvPr id="6" name="5 Marcador de número de diapositiva"/>
          <p:cNvSpPr>
            <a:spLocks noGrp="1"/>
          </p:cNvSpPr>
          <p:nvPr>
            <p:ph type="sldNum" sz="quarter" idx="12"/>
          </p:nvPr>
        </p:nvSpPr>
        <p:spPr/>
        <p:txBody>
          <a:bodyPr/>
          <a:lstStyle/>
          <a:p>
            <a:fld id="{132FADFE-3B8F-471C-ABF0-DBC7717ECBBC}" type="slidenum">
              <a:rPr lang="es-ES" smtClean="0"/>
              <a:t>‹Nº›</a:t>
            </a:fld>
            <a:endParaRPr lang="es-E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mtClean="0"/>
              <a:t>Haga clic para modificar el estilo de título del patrón</a:t>
            </a:r>
            <a:endParaRPr lang="es-ES"/>
          </a:p>
        </p:txBody>
      </p:sp>
      <p:sp>
        <p:nvSpPr>
          <p:cNvPr id="3" name="2 Marcador de contenido"/>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4" name="3 Marcador de contenido"/>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5" name="4 Marcador de fecha"/>
          <p:cNvSpPr>
            <a:spLocks noGrp="1"/>
          </p:cNvSpPr>
          <p:nvPr>
            <p:ph type="dt" sz="half" idx="10"/>
          </p:nvPr>
        </p:nvSpPr>
        <p:spPr/>
        <p:txBody>
          <a:bodyPr/>
          <a:lstStyle/>
          <a:p>
            <a:fld id="{7A847CFC-816F-41D0-AAC0-9BF4FEBC753E}" type="datetimeFigureOut">
              <a:rPr lang="es-ES" smtClean="0"/>
              <a:t>13/04/2016</a:t>
            </a:fld>
            <a:endParaRPr lang="es-ES"/>
          </a:p>
        </p:txBody>
      </p:sp>
      <p:sp>
        <p:nvSpPr>
          <p:cNvPr id="6" name="5 Marcador de pie de página"/>
          <p:cNvSpPr>
            <a:spLocks noGrp="1"/>
          </p:cNvSpPr>
          <p:nvPr>
            <p:ph type="ftr" sz="quarter" idx="11"/>
          </p:nvPr>
        </p:nvSpPr>
        <p:spPr/>
        <p:txBody>
          <a:bodyPr/>
          <a:lstStyle/>
          <a:p>
            <a:endParaRPr lang="es-ES"/>
          </a:p>
        </p:txBody>
      </p:sp>
      <p:sp>
        <p:nvSpPr>
          <p:cNvPr id="7" name="6 Marcador de número de diapositiva"/>
          <p:cNvSpPr>
            <a:spLocks noGrp="1"/>
          </p:cNvSpPr>
          <p:nvPr>
            <p:ph type="sldNum" sz="quarter" idx="12"/>
          </p:nvPr>
        </p:nvSpPr>
        <p:spPr/>
        <p:txBody>
          <a:bodyPr/>
          <a:lstStyle/>
          <a:p>
            <a:fld id="{132FADFE-3B8F-471C-ABF0-DBC7717ECBBC}" type="slidenum">
              <a:rPr lang="es-ES" smtClean="0"/>
              <a:t>‹Nº›</a:t>
            </a:fld>
            <a:endParaRPr lang="es-E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lvl1pPr>
              <a:defRPr/>
            </a:lvl1pPr>
          </a:lstStyle>
          <a:p>
            <a:r>
              <a:rPr lang="es-ES" smtClean="0"/>
              <a:t>Haga clic para modificar el estilo de título del patrón</a:t>
            </a:r>
            <a:endParaRPr lang="es-ES"/>
          </a:p>
        </p:txBody>
      </p:sp>
      <p:sp>
        <p:nvSpPr>
          <p:cNvPr id="3" name="2 Marcador de texto"/>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3 Marcador de contenido"/>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5" name="4 Marcador de texto"/>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5 Marcador de contenido"/>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7" name="6 Marcador de fecha"/>
          <p:cNvSpPr>
            <a:spLocks noGrp="1"/>
          </p:cNvSpPr>
          <p:nvPr>
            <p:ph type="dt" sz="half" idx="10"/>
          </p:nvPr>
        </p:nvSpPr>
        <p:spPr/>
        <p:txBody>
          <a:bodyPr/>
          <a:lstStyle/>
          <a:p>
            <a:fld id="{7A847CFC-816F-41D0-AAC0-9BF4FEBC753E}" type="datetimeFigureOut">
              <a:rPr lang="es-ES" smtClean="0"/>
              <a:t>13/04/2016</a:t>
            </a:fld>
            <a:endParaRPr lang="es-ES"/>
          </a:p>
        </p:txBody>
      </p:sp>
      <p:sp>
        <p:nvSpPr>
          <p:cNvPr id="8" name="7 Marcador de pie de página"/>
          <p:cNvSpPr>
            <a:spLocks noGrp="1"/>
          </p:cNvSpPr>
          <p:nvPr>
            <p:ph type="ftr" sz="quarter" idx="11"/>
          </p:nvPr>
        </p:nvSpPr>
        <p:spPr/>
        <p:txBody>
          <a:bodyPr/>
          <a:lstStyle/>
          <a:p>
            <a:endParaRPr lang="es-ES"/>
          </a:p>
        </p:txBody>
      </p:sp>
      <p:sp>
        <p:nvSpPr>
          <p:cNvPr id="9" name="8 Marcador de número de diapositiva"/>
          <p:cNvSpPr>
            <a:spLocks noGrp="1"/>
          </p:cNvSpPr>
          <p:nvPr>
            <p:ph type="sldNum" sz="quarter" idx="12"/>
          </p:nvPr>
        </p:nvSpPr>
        <p:spPr/>
        <p:txBody>
          <a:bodyPr/>
          <a:lstStyle/>
          <a:p>
            <a:fld id="{132FADFE-3B8F-471C-ABF0-DBC7717ECBBC}" type="slidenum">
              <a:rPr lang="es-ES" smtClean="0"/>
              <a:t>‹Nº›</a:t>
            </a:fld>
            <a:endParaRPr lang="es-E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mtClean="0"/>
              <a:t>Haga clic para modificar el estilo de título del patrón</a:t>
            </a:r>
            <a:endParaRPr lang="es-ES"/>
          </a:p>
        </p:txBody>
      </p:sp>
      <p:sp>
        <p:nvSpPr>
          <p:cNvPr id="3" name="2 Marcador de fecha"/>
          <p:cNvSpPr>
            <a:spLocks noGrp="1"/>
          </p:cNvSpPr>
          <p:nvPr>
            <p:ph type="dt" sz="half" idx="10"/>
          </p:nvPr>
        </p:nvSpPr>
        <p:spPr/>
        <p:txBody>
          <a:bodyPr/>
          <a:lstStyle/>
          <a:p>
            <a:fld id="{7A847CFC-816F-41D0-AAC0-9BF4FEBC753E}" type="datetimeFigureOut">
              <a:rPr lang="es-ES" smtClean="0"/>
              <a:t>13/04/2016</a:t>
            </a:fld>
            <a:endParaRPr lang="es-ES"/>
          </a:p>
        </p:txBody>
      </p:sp>
      <p:sp>
        <p:nvSpPr>
          <p:cNvPr id="4" name="3 Marcador de pie de página"/>
          <p:cNvSpPr>
            <a:spLocks noGrp="1"/>
          </p:cNvSpPr>
          <p:nvPr>
            <p:ph type="ftr" sz="quarter" idx="11"/>
          </p:nvPr>
        </p:nvSpPr>
        <p:spPr/>
        <p:txBody>
          <a:bodyPr/>
          <a:lstStyle/>
          <a:p>
            <a:endParaRPr lang="es-ES"/>
          </a:p>
        </p:txBody>
      </p:sp>
      <p:sp>
        <p:nvSpPr>
          <p:cNvPr id="5" name="4 Marcador de número de diapositiva"/>
          <p:cNvSpPr>
            <a:spLocks noGrp="1"/>
          </p:cNvSpPr>
          <p:nvPr>
            <p:ph type="sldNum" sz="quarter" idx="12"/>
          </p:nvPr>
        </p:nvSpPr>
        <p:spPr/>
        <p:txBody>
          <a:bodyPr/>
          <a:lstStyle/>
          <a:p>
            <a:fld id="{132FADFE-3B8F-471C-ABF0-DBC7717ECBBC}" type="slidenum">
              <a:rPr lang="es-ES" smtClean="0"/>
              <a:t>‹Nº›</a:t>
            </a:fld>
            <a:endParaRPr lang="es-E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1 Marcador de fecha"/>
          <p:cNvSpPr>
            <a:spLocks noGrp="1"/>
          </p:cNvSpPr>
          <p:nvPr>
            <p:ph type="dt" sz="half" idx="10"/>
          </p:nvPr>
        </p:nvSpPr>
        <p:spPr/>
        <p:txBody>
          <a:bodyPr/>
          <a:lstStyle/>
          <a:p>
            <a:fld id="{7A847CFC-816F-41D0-AAC0-9BF4FEBC753E}" type="datetimeFigureOut">
              <a:rPr lang="es-ES" smtClean="0"/>
              <a:t>13/04/2016</a:t>
            </a:fld>
            <a:endParaRPr lang="es-ES"/>
          </a:p>
        </p:txBody>
      </p:sp>
      <p:sp>
        <p:nvSpPr>
          <p:cNvPr id="3" name="2 Marcador de pie de página"/>
          <p:cNvSpPr>
            <a:spLocks noGrp="1"/>
          </p:cNvSpPr>
          <p:nvPr>
            <p:ph type="ftr" sz="quarter" idx="11"/>
          </p:nvPr>
        </p:nvSpPr>
        <p:spPr/>
        <p:txBody>
          <a:bodyPr/>
          <a:lstStyle/>
          <a:p>
            <a:endParaRPr lang="es-ES"/>
          </a:p>
        </p:txBody>
      </p:sp>
      <p:sp>
        <p:nvSpPr>
          <p:cNvPr id="4" name="3 Marcador de número de diapositiva"/>
          <p:cNvSpPr>
            <a:spLocks noGrp="1"/>
          </p:cNvSpPr>
          <p:nvPr>
            <p:ph type="sldNum" sz="quarter" idx="12"/>
          </p:nvPr>
        </p:nvSpPr>
        <p:spPr/>
        <p:txBody>
          <a:bodyPr/>
          <a:lstStyle/>
          <a:p>
            <a:fld id="{132FADFE-3B8F-471C-ABF0-DBC7717ECBBC}" type="slidenum">
              <a:rPr lang="es-ES" smtClean="0"/>
              <a:t>‹Nº›</a:t>
            </a:fld>
            <a:endParaRPr lang="es-E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3050"/>
            <a:ext cx="3008313" cy="1162050"/>
          </a:xfrm>
        </p:spPr>
        <p:txBody>
          <a:bodyPr anchor="b"/>
          <a:lstStyle>
            <a:lvl1pPr algn="l">
              <a:defRPr sz="2000" b="1"/>
            </a:lvl1pPr>
          </a:lstStyle>
          <a:p>
            <a:r>
              <a:rPr lang="es-ES" smtClean="0"/>
              <a:t>Haga clic para modificar el estilo de título del patrón</a:t>
            </a:r>
            <a:endParaRPr lang="es-ES"/>
          </a:p>
        </p:txBody>
      </p:sp>
      <p:sp>
        <p:nvSpPr>
          <p:cNvPr id="3" name="2 Marcador de contenido"/>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4" name="3 Marcador de texto"/>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4 Marcador de fecha"/>
          <p:cNvSpPr>
            <a:spLocks noGrp="1"/>
          </p:cNvSpPr>
          <p:nvPr>
            <p:ph type="dt" sz="half" idx="10"/>
          </p:nvPr>
        </p:nvSpPr>
        <p:spPr/>
        <p:txBody>
          <a:bodyPr/>
          <a:lstStyle/>
          <a:p>
            <a:fld id="{7A847CFC-816F-41D0-AAC0-9BF4FEBC753E}" type="datetimeFigureOut">
              <a:rPr lang="es-ES" smtClean="0"/>
              <a:t>13/04/2016</a:t>
            </a:fld>
            <a:endParaRPr lang="es-ES"/>
          </a:p>
        </p:txBody>
      </p:sp>
      <p:sp>
        <p:nvSpPr>
          <p:cNvPr id="6" name="5 Marcador de pie de página"/>
          <p:cNvSpPr>
            <a:spLocks noGrp="1"/>
          </p:cNvSpPr>
          <p:nvPr>
            <p:ph type="ftr" sz="quarter" idx="11"/>
          </p:nvPr>
        </p:nvSpPr>
        <p:spPr/>
        <p:txBody>
          <a:bodyPr/>
          <a:lstStyle/>
          <a:p>
            <a:endParaRPr lang="es-ES"/>
          </a:p>
        </p:txBody>
      </p:sp>
      <p:sp>
        <p:nvSpPr>
          <p:cNvPr id="7" name="6 Marcador de número de diapositiva"/>
          <p:cNvSpPr>
            <a:spLocks noGrp="1"/>
          </p:cNvSpPr>
          <p:nvPr>
            <p:ph type="sldNum" sz="quarter" idx="12"/>
          </p:nvPr>
        </p:nvSpPr>
        <p:spPr/>
        <p:txBody>
          <a:bodyPr/>
          <a:lstStyle/>
          <a:p>
            <a:fld id="{132FADFE-3B8F-471C-ABF0-DBC7717ECBBC}" type="slidenum">
              <a:rPr lang="es-ES" smtClean="0"/>
              <a:t>‹Nº›</a:t>
            </a:fld>
            <a:endParaRPr lang="es-E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1792288" y="4800600"/>
            <a:ext cx="5486400" cy="566738"/>
          </a:xfrm>
        </p:spPr>
        <p:txBody>
          <a:bodyPr anchor="b"/>
          <a:lstStyle>
            <a:lvl1pPr algn="l">
              <a:defRPr sz="2000" b="1"/>
            </a:lvl1pPr>
          </a:lstStyle>
          <a:p>
            <a:r>
              <a:rPr lang="es-ES" smtClean="0"/>
              <a:t>Haga clic para modificar el estilo de título del patrón</a:t>
            </a:r>
            <a:endParaRPr lang="es-ES"/>
          </a:p>
        </p:txBody>
      </p:sp>
      <p:sp>
        <p:nvSpPr>
          <p:cNvPr id="3" name="2 Marcador de posición de imagen"/>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a:p>
        </p:txBody>
      </p:sp>
      <p:sp>
        <p:nvSpPr>
          <p:cNvPr id="4" name="3 Marcador de texto"/>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4 Marcador de fecha"/>
          <p:cNvSpPr>
            <a:spLocks noGrp="1"/>
          </p:cNvSpPr>
          <p:nvPr>
            <p:ph type="dt" sz="half" idx="10"/>
          </p:nvPr>
        </p:nvSpPr>
        <p:spPr/>
        <p:txBody>
          <a:bodyPr/>
          <a:lstStyle/>
          <a:p>
            <a:fld id="{7A847CFC-816F-41D0-AAC0-9BF4FEBC753E}" type="datetimeFigureOut">
              <a:rPr lang="es-ES" smtClean="0"/>
              <a:t>13/04/2016</a:t>
            </a:fld>
            <a:endParaRPr lang="es-ES"/>
          </a:p>
        </p:txBody>
      </p:sp>
      <p:sp>
        <p:nvSpPr>
          <p:cNvPr id="6" name="5 Marcador de pie de página"/>
          <p:cNvSpPr>
            <a:spLocks noGrp="1"/>
          </p:cNvSpPr>
          <p:nvPr>
            <p:ph type="ftr" sz="quarter" idx="11"/>
          </p:nvPr>
        </p:nvSpPr>
        <p:spPr/>
        <p:txBody>
          <a:bodyPr/>
          <a:lstStyle/>
          <a:p>
            <a:endParaRPr lang="es-ES"/>
          </a:p>
        </p:txBody>
      </p:sp>
      <p:sp>
        <p:nvSpPr>
          <p:cNvPr id="7" name="6 Marcador de número de diapositiva"/>
          <p:cNvSpPr>
            <a:spLocks noGrp="1"/>
          </p:cNvSpPr>
          <p:nvPr>
            <p:ph type="sldNum" sz="quarter" idx="12"/>
          </p:nvPr>
        </p:nvSpPr>
        <p:spPr/>
        <p:txBody>
          <a:bodyPr/>
          <a:lstStyle/>
          <a:p>
            <a:fld id="{132FADFE-3B8F-471C-ABF0-DBC7717ECBBC}" type="slidenum">
              <a:rPr lang="es-ES" smtClean="0"/>
              <a:t>‹Nº›</a:t>
            </a:fld>
            <a:endParaRPr lang="es-E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Marcador de título"/>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s-ES" smtClean="0"/>
              <a:t>Haga clic para modificar el estilo de título del patrón</a:t>
            </a:r>
            <a:endParaRPr lang="es-ES"/>
          </a:p>
        </p:txBody>
      </p:sp>
      <p:sp>
        <p:nvSpPr>
          <p:cNvPr id="3" name="2 Marcador de texto"/>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4" name="3 Marcador de fecha"/>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A847CFC-816F-41D0-AAC0-9BF4FEBC753E}" type="datetimeFigureOut">
              <a:rPr lang="es-ES" smtClean="0"/>
              <a:t>13/04/2016</a:t>
            </a:fld>
            <a:endParaRPr lang="es-ES"/>
          </a:p>
        </p:txBody>
      </p:sp>
      <p:sp>
        <p:nvSpPr>
          <p:cNvPr id="5" name="4 Marcador de pie de página"/>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
          </a:p>
        </p:txBody>
      </p:sp>
      <p:sp>
        <p:nvSpPr>
          <p:cNvPr id="6" name="5 Marcador de número de diapositiva"/>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32FADFE-3B8F-471C-ABF0-DBC7717ECBBC}" type="slidenum">
              <a:rPr lang="es-ES" smtClean="0"/>
              <a:t>‹Nº›</a:t>
            </a:fld>
            <a:endParaRPr lang="es-E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normAutofit fontScale="90000"/>
          </a:bodyPr>
          <a:lstStyle/>
          <a:p>
            <a:r>
              <a:rPr lang="es-CL" dirty="0" smtClean="0"/>
              <a:t>Grandes Errores de Ingeniera de Software</a:t>
            </a:r>
            <a:endParaRPr lang="es-CL" dirty="0"/>
          </a:p>
        </p:txBody>
      </p:sp>
      <p:sp>
        <p:nvSpPr>
          <p:cNvPr id="3" name="2 Marcador de contenido"/>
          <p:cNvSpPr>
            <a:spLocks noGrp="1"/>
          </p:cNvSpPr>
          <p:nvPr>
            <p:ph idx="1"/>
          </p:nvPr>
        </p:nvSpPr>
        <p:spPr/>
        <p:txBody>
          <a:bodyPr/>
          <a:lstStyle/>
          <a:p>
            <a:endParaRPr lang="es-CL" dirty="0"/>
          </a:p>
        </p:txBody>
      </p:sp>
    </p:spTree>
    <p:extLst>
      <p:ext uri="{BB962C8B-B14F-4D97-AF65-F5344CB8AC3E}">
        <p14:creationId xmlns:p14="http://schemas.microsoft.com/office/powerpoint/2010/main" val="20174473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755576" y="188641"/>
            <a:ext cx="7772400" cy="648072"/>
          </a:xfrm>
        </p:spPr>
        <p:txBody>
          <a:bodyPr>
            <a:normAutofit fontScale="90000"/>
          </a:bodyPr>
          <a:lstStyle/>
          <a:p>
            <a:r>
              <a:rPr lang="es-CL" b="1" dirty="0"/>
              <a:t>Espacio: misiones fallidas</a:t>
            </a:r>
          </a:p>
        </p:txBody>
      </p:sp>
      <p:sp>
        <p:nvSpPr>
          <p:cNvPr id="3" name="2 Subtítulo"/>
          <p:cNvSpPr>
            <a:spLocks noGrp="1"/>
          </p:cNvSpPr>
          <p:nvPr>
            <p:ph type="subTitle" idx="1"/>
          </p:nvPr>
        </p:nvSpPr>
        <p:spPr>
          <a:xfrm>
            <a:off x="899592" y="5085184"/>
            <a:ext cx="7776864" cy="1224136"/>
          </a:xfrm>
        </p:spPr>
        <p:txBody>
          <a:bodyPr>
            <a:normAutofit fontScale="70000" lnSpcReduction="20000"/>
          </a:bodyPr>
          <a:lstStyle/>
          <a:p>
            <a:pPr algn="just"/>
            <a:r>
              <a:rPr lang="es-CL" dirty="0">
                <a:solidFill>
                  <a:schemeClr val="tx1"/>
                </a:solidFill>
              </a:rPr>
              <a:t>El 4 de junio de 1996 la Agencia Espacial Europea lanzó el cohete Ariane 5. Un error de programación en el módulo de gestión provocó la autodestrucción del cohete 37 segundos después del despegue. </a:t>
            </a: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43608" y="908720"/>
            <a:ext cx="7315200" cy="38838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883672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755576" y="188641"/>
            <a:ext cx="7772400" cy="648072"/>
          </a:xfrm>
        </p:spPr>
        <p:txBody>
          <a:bodyPr>
            <a:normAutofit fontScale="90000"/>
          </a:bodyPr>
          <a:lstStyle/>
          <a:p>
            <a:r>
              <a:rPr lang="es-CL" b="1" dirty="0"/>
              <a:t>Espacio: misiones fallidas</a:t>
            </a:r>
          </a:p>
        </p:txBody>
      </p:sp>
      <p:sp>
        <p:nvSpPr>
          <p:cNvPr id="3" name="2 Subtítulo"/>
          <p:cNvSpPr>
            <a:spLocks noGrp="1"/>
          </p:cNvSpPr>
          <p:nvPr>
            <p:ph type="subTitle" idx="1"/>
          </p:nvPr>
        </p:nvSpPr>
        <p:spPr>
          <a:xfrm>
            <a:off x="611560" y="5085184"/>
            <a:ext cx="8064896" cy="1512168"/>
          </a:xfrm>
        </p:spPr>
        <p:txBody>
          <a:bodyPr>
            <a:normAutofit fontScale="55000" lnSpcReduction="20000"/>
          </a:bodyPr>
          <a:lstStyle/>
          <a:p>
            <a:pPr algn="just"/>
            <a:r>
              <a:rPr lang="es-CL" dirty="0">
                <a:solidFill>
                  <a:schemeClr val="tx1"/>
                </a:solidFill>
              </a:rPr>
              <a:t>Otro caso parecido, aunque de mayor presupuesto, fue el de la sonda de la NASA </a:t>
            </a:r>
            <a:r>
              <a:rPr lang="es-CL" dirty="0" err="1">
                <a:solidFill>
                  <a:schemeClr val="tx1"/>
                </a:solidFill>
              </a:rPr>
              <a:t>Mars</a:t>
            </a:r>
            <a:r>
              <a:rPr lang="es-CL" dirty="0">
                <a:solidFill>
                  <a:schemeClr val="tx1"/>
                </a:solidFill>
              </a:rPr>
              <a:t> </a:t>
            </a:r>
            <a:r>
              <a:rPr lang="es-CL" dirty="0" err="1">
                <a:solidFill>
                  <a:schemeClr val="tx1"/>
                </a:solidFill>
              </a:rPr>
              <a:t>Climate</a:t>
            </a:r>
            <a:r>
              <a:rPr lang="es-CL" dirty="0">
                <a:solidFill>
                  <a:schemeClr val="tx1"/>
                </a:solidFill>
              </a:rPr>
              <a:t> </a:t>
            </a:r>
            <a:r>
              <a:rPr lang="es-CL" dirty="0" err="1">
                <a:solidFill>
                  <a:schemeClr val="tx1"/>
                </a:solidFill>
              </a:rPr>
              <a:t>Orbiter</a:t>
            </a:r>
            <a:r>
              <a:rPr lang="es-CL" dirty="0">
                <a:solidFill>
                  <a:schemeClr val="tx1"/>
                </a:solidFill>
              </a:rPr>
              <a:t>, que fue lanzada a Marte el 11 de diciembre de 1998 y 286 días después sobrevoló el planeta rojo a 57 kilómetros de su superficie en vez de los 150 previstos, lo que provocó que se destruyera en atmósfera marciana. El culpable del error en la trayectoria de la sonda fue el 'software' informático basado en la Tierra. El fallo destruyó un proyecto de 327 millones de dólares. </a:t>
            </a: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5576" y="764704"/>
            <a:ext cx="7848872" cy="42484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172525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755576" y="188641"/>
            <a:ext cx="7772400" cy="648072"/>
          </a:xfrm>
        </p:spPr>
        <p:txBody>
          <a:bodyPr>
            <a:normAutofit fontScale="90000"/>
          </a:bodyPr>
          <a:lstStyle/>
          <a:p>
            <a:r>
              <a:rPr lang="es-CL" b="1" dirty="0"/>
              <a:t>Dinero: </a:t>
            </a:r>
            <a:r>
              <a:rPr lang="es-CL" b="1" dirty="0" err="1"/>
              <a:t>Knight</a:t>
            </a:r>
            <a:r>
              <a:rPr lang="es-CL" b="1" dirty="0"/>
              <a:t> Capital </a:t>
            </a:r>
          </a:p>
        </p:txBody>
      </p:sp>
      <p:sp>
        <p:nvSpPr>
          <p:cNvPr id="3" name="2 Subtítulo"/>
          <p:cNvSpPr>
            <a:spLocks noGrp="1"/>
          </p:cNvSpPr>
          <p:nvPr>
            <p:ph type="subTitle" idx="1"/>
          </p:nvPr>
        </p:nvSpPr>
        <p:spPr>
          <a:xfrm>
            <a:off x="899592" y="5085184"/>
            <a:ext cx="7776864" cy="1512168"/>
          </a:xfrm>
        </p:spPr>
        <p:txBody>
          <a:bodyPr>
            <a:normAutofit fontScale="55000" lnSpcReduction="20000"/>
          </a:bodyPr>
          <a:lstStyle/>
          <a:p>
            <a:pPr algn="just"/>
            <a:r>
              <a:rPr lang="es-CL" dirty="0">
                <a:solidFill>
                  <a:schemeClr val="tx1"/>
                </a:solidFill>
              </a:rPr>
              <a:t>En agosto de 2012, un error de programa casi provocó la quiebra de la empresa de inversión </a:t>
            </a:r>
            <a:r>
              <a:rPr lang="es-CL" dirty="0" err="1">
                <a:solidFill>
                  <a:schemeClr val="tx1"/>
                </a:solidFill>
              </a:rPr>
              <a:t>Knight</a:t>
            </a:r>
            <a:r>
              <a:rPr lang="es-CL" dirty="0">
                <a:solidFill>
                  <a:schemeClr val="tx1"/>
                </a:solidFill>
              </a:rPr>
              <a:t> Capital. La compañía perdió 500 millones de dólares en media hora debido a que sus computadoras comenzaron a comprar y vender millones de acciones sin ningún tipo de control humano. Como resultado, el precio de las acciones de </a:t>
            </a:r>
            <a:r>
              <a:rPr lang="es-CL" dirty="0" err="1">
                <a:solidFill>
                  <a:schemeClr val="tx1"/>
                </a:solidFill>
              </a:rPr>
              <a:t>Knight</a:t>
            </a:r>
            <a:r>
              <a:rPr lang="es-CL" dirty="0">
                <a:solidFill>
                  <a:schemeClr val="tx1"/>
                </a:solidFill>
              </a:rPr>
              <a:t> Capital cayó un 75% en dos días, informa el portal popmech.ru.</a:t>
            </a:r>
          </a:p>
        </p:txBody>
      </p:sp>
      <p:pic>
        <p:nvPicPr>
          <p:cNvPr id="3074"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27584" y="1124744"/>
            <a:ext cx="7632847" cy="38884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172525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755576" y="188641"/>
            <a:ext cx="7772400" cy="648072"/>
          </a:xfrm>
        </p:spPr>
        <p:txBody>
          <a:bodyPr>
            <a:normAutofit fontScale="90000"/>
          </a:bodyPr>
          <a:lstStyle/>
          <a:p>
            <a:r>
              <a:rPr lang="es-CL" b="1" dirty="0" smtClean="0"/>
              <a:t>Medicina</a:t>
            </a:r>
            <a:r>
              <a:rPr lang="es-CL" b="1" dirty="0"/>
              <a:t>: radioterapia </a:t>
            </a:r>
          </a:p>
        </p:txBody>
      </p:sp>
      <p:sp>
        <p:nvSpPr>
          <p:cNvPr id="3" name="2 Subtítulo"/>
          <p:cNvSpPr>
            <a:spLocks noGrp="1"/>
          </p:cNvSpPr>
          <p:nvPr>
            <p:ph type="subTitle" idx="1"/>
          </p:nvPr>
        </p:nvSpPr>
        <p:spPr>
          <a:xfrm>
            <a:off x="899592" y="5085184"/>
            <a:ext cx="7776864" cy="1512168"/>
          </a:xfrm>
        </p:spPr>
        <p:txBody>
          <a:bodyPr>
            <a:normAutofit fontScale="55000" lnSpcReduction="20000"/>
          </a:bodyPr>
          <a:lstStyle/>
          <a:p>
            <a:pPr algn="just"/>
            <a:r>
              <a:rPr lang="es-CL" dirty="0">
                <a:solidFill>
                  <a:schemeClr val="tx1"/>
                </a:solidFill>
              </a:rPr>
              <a:t>Un error de programación de la unidad de control de la máquina de radioterapia Therac-25 causó entre 1985 y 1987 al menos seis accidentes en los que los pacientes recibieron sobredosis masivas de radiación. Al menos tres de estos pacientes fallecieron como consecuencia directa del exceso de radiación. Los expertos creen que el fallo fue causado por un error en el código que obligó al programa a realizar la misma acción varias veces. </a:t>
            </a:r>
          </a:p>
        </p:txBody>
      </p:sp>
      <p:pic>
        <p:nvPicPr>
          <p:cNvPr id="4099"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1559" y="1196752"/>
            <a:ext cx="8136905" cy="33123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172525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755576" y="188641"/>
            <a:ext cx="7772400" cy="648072"/>
          </a:xfrm>
        </p:spPr>
        <p:txBody>
          <a:bodyPr>
            <a:normAutofit fontScale="90000"/>
          </a:bodyPr>
          <a:lstStyle/>
          <a:p>
            <a:r>
              <a:rPr lang="es-CL" b="1" dirty="0"/>
              <a:t>Internet: Amazon </a:t>
            </a:r>
          </a:p>
        </p:txBody>
      </p:sp>
      <p:sp>
        <p:nvSpPr>
          <p:cNvPr id="3" name="2 Subtítulo"/>
          <p:cNvSpPr>
            <a:spLocks noGrp="1"/>
          </p:cNvSpPr>
          <p:nvPr>
            <p:ph type="subTitle" idx="1"/>
          </p:nvPr>
        </p:nvSpPr>
        <p:spPr>
          <a:xfrm>
            <a:off x="899592" y="5085184"/>
            <a:ext cx="7776864" cy="1368152"/>
          </a:xfrm>
        </p:spPr>
        <p:txBody>
          <a:bodyPr>
            <a:normAutofit fontScale="62500" lnSpcReduction="20000"/>
          </a:bodyPr>
          <a:lstStyle/>
          <a:p>
            <a:pPr algn="just"/>
            <a:r>
              <a:rPr lang="es-CL" dirty="0">
                <a:solidFill>
                  <a:schemeClr val="tx1"/>
                </a:solidFill>
              </a:rPr>
              <a:t>La desactivación de los servidores del gigante de Internet Amazon el verano de 2012 privó a muchas personas de sus datos almacenados en la nube. El accidente, causado inicialmente por una fuerte tormenta, se agravó repentinamente debido a varios errores del 'software' que provocaron un fallo de programación en cadena.</a:t>
            </a:r>
          </a:p>
        </p:txBody>
      </p:sp>
      <p:pic>
        <p:nvPicPr>
          <p:cNvPr id="5124" name="Picture 4" descr="https://esp.rt.com/actualidad/public_images/ca8/ca8846b68d865eaa63fc7a67ac71edd8.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99592" y="764705"/>
            <a:ext cx="7488832" cy="42484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7252561"/>
      </p:ext>
    </p:extLst>
  </p:cSld>
  <p:clrMapOvr>
    <a:masterClrMapping/>
  </p:clrMapOvr>
</p:sld>
</file>

<file path=ppt/theme/theme1.xml><?xml version="1.0" encoding="utf-8"?>
<a:theme xmlns:a="http://schemas.openxmlformats.org/drawingml/2006/main" name="Tema de Office">
  <a:themeElements>
    <a:clrScheme name="Oficin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icin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icin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TotalTime>
  <Words>360</Words>
  <Application>Microsoft Office PowerPoint</Application>
  <PresentationFormat>Presentación en pantalla (4:3)</PresentationFormat>
  <Paragraphs>11</Paragraphs>
  <Slides>6</Slides>
  <Notes>0</Notes>
  <HiddenSlides>0</HiddenSlides>
  <MMClips>0</MMClips>
  <ScaleCrop>false</ScaleCrop>
  <HeadingPairs>
    <vt:vector size="4" baseType="variant">
      <vt:variant>
        <vt:lpstr>Tema</vt:lpstr>
      </vt:variant>
      <vt:variant>
        <vt:i4>1</vt:i4>
      </vt:variant>
      <vt:variant>
        <vt:lpstr>Títulos de diapositiva</vt:lpstr>
      </vt:variant>
      <vt:variant>
        <vt:i4>6</vt:i4>
      </vt:variant>
    </vt:vector>
  </HeadingPairs>
  <TitlesOfParts>
    <vt:vector size="7" baseType="lpstr">
      <vt:lpstr>Tema de Office</vt:lpstr>
      <vt:lpstr>Grandes Errores de Ingeniera de Software</vt:lpstr>
      <vt:lpstr>Espacio: misiones fallidas</vt:lpstr>
      <vt:lpstr>Espacio: misiones fallidas</vt:lpstr>
      <vt:lpstr>Dinero: Knight Capital </vt:lpstr>
      <vt:lpstr>Medicina: radioterapia </vt:lpstr>
      <vt:lpstr>Internet: Amazon </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Espacio: misiones fallidas</dc:title>
  <dc:creator>Junaeb</dc:creator>
  <cp:lastModifiedBy>Junaeb</cp:lastModifiedBy>
  <cp:revision>3</cp:revision>
  <dcterms:created xsi:type="dcterms:W3CDTF">2016-04-13T05:31:55Z</dcterms:created>
  <dcterms:modified xsi:type="dcterms:W3CDTF">2016-04-13T05:57:56Z</dcterms:modified>
</cp:coreProperties>
</file>

<file path=docProps/thumbnail.jpeg>
</file>